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1CC6047-9643-C142-B110-D573A47C85CE}" v="43" dt="2021-11-01T00:55:45.7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2"/>
    <p:restoredTop sz="94648"/>
  </p:normalViewPr>
  <p:slideViewPr>
    <p:cSldViewPr snapToGrid="0" snapToObjects="1">
      <p:cViewPr varScale="1">
        <p:scale>
          <a:sx n="117" d="100"/>
          <a:sy n="117" d="100"/>
        </p:scale>
        <p:origin x="1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holas Agtual" userId="c7388aec-a91b-47dc-9484-96d0bd84b669" providerId="ADAL" clId="{D1CC6047-9643-C142-B110-D573A47C85CE}"/>
    <pc:docChg chg="modSld">
      <pc:chgData name="Nicholas Agtual" userId="c7388aec-a91b-47dc-9484-96d0bd84b669" providerId="ADAL" clId="{D1CC6047-9643-C142-B110-D573A47C85CE}" dt="2021-11-01T00:55:52.496" v="3" actId="20577"/>
      <pc:docMkLst>
        <pc:docMk/>
      </pc:docMkLst>
      <pc:sldChg chg="addSp modSp mod">
        <pc:chgData name="Nicholas Agtual" userId="c7388aec-a91b-47dc-9484-96d0bd84b669" providerId="ADAL" clId="{D1CC6047-9643-C142-B110-D573A47C85CE}" dt="2021-11-01T00:55:52.496" v="3" actId="20577"/>
        <pc:sldMkLst>
          <pc:docMk/>
          <pc:sldMk cId="1942502132" sldId="258"/>
        </pc:sldMkLst>
        <pc:spChg chg="add mod">
          <ac:chgData name="Nicholas Agtual" userId="c7388aec-a91b-47dc-9484-96d0bd84b669" providerId="ADAL" clId="{D1CC6047-9643-C142-B110-D573A47C85CE}" dt="2021-11-01T00:55:52.496" v="3" actId="20577"/>
          <ac:spMkLst>
            <pc:docMk/>
            <pc:sldMk cId="1942502132" sldId="258"/>
            <ac:spMk id="21" creationId="{530C7710-72B4-8247-830C-B7F87F8FA95A}"/>
          </ac:spMkLst>
        </pc:spChg>
      </pc:sldChg>
    </pc:docChg>
  </pc:docChgLst>
</pc:chgInfo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E1798-A301-AF45-897D-0C590CF854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A54D4E-228F-E748-BD33-5E8F6A38C7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3FBA77-EBB4-BA45-9CD4-F726654A9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CB679-D9A8-9A4C-A9CB-82A9E90CB59B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2A772-7B02-0C43-A524-FF996927F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A7D8D0-13BF-AC4B-80E5-5042F5DAE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3DA55-81D2-CF49-8CD1-006947B1B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63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20808-7B8D-3E4F-86DD-DABD0AF74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AD48D0-5073-C045-A575-828FCD19EF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CBAA1F-AD85-B14C-B969-F306F4E2F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CB679-D9A8-9A4C-A9CB-82A9E90CB59B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35FBA0-09C8-4347-AB68-272AF89A9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36FDFC-9F6C-4E42-B446-9556787DA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3DA55-81D2-CF49-8CD1-006947B1B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329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B4E5E4-C142-7748-9A33-9312C72A3E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B1AD26-8E02-2943-B7C7-9C872235C0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E64A0-14A5-1344-96CC-D9688025A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CB679-D9A8-9A4C-A9CB-82A9E90CB59B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683DE3-1E90-CE42-AAF7-30A05FEAB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9D30CD-93E7-A947-B171-D7FB7F650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3DA55-81D2-CF49-8CD1-006947B1B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312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7B205-E489-1741-B492-344B2F7E3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00F9D-3032-9641-BEBF-DE891FD35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8B5D69-8A14-5F4B-B1E8-4836CA1AC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CB679-D9A8-9A4C-A9CB-82A9E90CB59B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0CF66-57CB-A74B-AF29-864656FE4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4B2AE8-CACC-F943-83D4-A596A753E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3DA55-81D2-CF49-8CD1-006947B1B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586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FFC9D-A69D-EA44-8E58-9AE043206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011BF9-810E-E640-A0F6-CF3AD50AE9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639D3A-2F08-804D-A9BB-49AC36729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CB679-D9A8-9A4C-A9CB-82A9E90CB59B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4E42EF-F7A2-6145-B134-B4E5884FE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C6C494-B985-9341-A6B3-06AA6E3D3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3DA55-81D2-CF49-8CD1-006947B1B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74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DFB1B-2892-A842-8A32-151001525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6A894-20C9-F445-8A66-6D15C0F7F9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AC4EFB-AA13-234A-B6E8-4D64B52054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5A949F-9551-8143-9666-ABF1FCF7F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CB679-D9A8-9A4C-A9CB-82A9E90CB59B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7A3990-9CB2-6949-BE9C-82F25F052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8E8237-4AE7-A048-8122-240A12934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3DA55-81D2-CF49-8CD1-006947B1B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904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DA224-2BA3-3041-A3E0-5B82467F3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92D987-F5DD-0A4A-B850-9BC7179697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03E1F1-1A34-9148-A2E0-E52A01331E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73C6F1-0E57-3D49-BADF-B7CAB7ADF5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B5E40A-4F2D-0D4E-8D02-BBA37012C7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1AF979-981E-5C4D-94FA-2FF9ECBB6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CB679-D9A8-9A4C-A9CB-82A9E90CB59B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EEA523-63A8-A94B-A064-DAC2111C6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8EC336-2FEA-C849-8F52-AD2FE2B97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3DA55-81D2-CF49-8CD1-006947B1B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42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43EBF-56B5-674E-A233-61C91CC0F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9FF337-BFA0-8645-A3B0-D7E654716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CB679-D9A8-9A4C-A9CB-82A9E90CB59B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522FCF-79CE-0247-B548-94F2FB9A8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904A72-7989-8449-A5E6-7D332E1A3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3DA55-81D2-CF49-8CD1-006947B1B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638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1B9B52-8963-634A-BCF9-18BD865C3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CB679-D9A8-9A4C-A9CB-82A9E90CB59B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42DF5D-B472-124D-A54C-05345905F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DD2831-F462-924F-9538-EDF4C3495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3DA55-81D2-CF49-8CD1-006947B1B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114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53775-F195-3E41-A2F7-30B1EA567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D0125-836E-8C48-A8D7-8365250B2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BF9EA8-A617-B54B-9A71-928A1950BF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336356-481D-F44B-9958-8BDD97F08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CB679-D9A8-9A4C-A9CB-82A9E90CB59B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18807-8EF4-AC49-A4A9-26DA10CF0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783F85-646A-0443-B907-D80BE1C20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3DA55-81D2-CF49-8CD1-006947B1B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50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466CE-9390-FC42-BFD9-05F22AD38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248DB3-4B22-2C44-B91E-8BC8300D8F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B17AD1-5A86-E14E-8D2D-2F71EAF6E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F0FB04-8EA0-1F45-AEE7-56AFB9406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CB679-D9A8-9A4C-A9CB-82A9E90CB59B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28B1A-9413-BB41-8C7D-8CC77DA35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F02422-39E2-5842-97C8-3F7533C34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3DA55-81D2-CF49-8CD1-006947B1B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789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93F960-8920-3844-B8D7-7AAF3D0C8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939025-55A0-2046-8EEE-700710E714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ED06F6-2893-254A-A8E7-ABC537EAC9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7CB679-D9A8-9A4C-A9CB-82A9E90CB59B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5ABE9A-3079-3A43-81D7-CF40614540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BDE8AB-E731-8D43-B514-D2EFBEE71B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93DA55-81D2-CF49-8CD1-006947B1B6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4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BE8D4C2B-D043-2548-98C3-798C2097451A}"/>
              </a:ext>
            </a:extLst>
          </p:cNvPr>
          <p:cNvGrpSpPr/>
          <p:nvPr/>
        </p:nvGrpSpPr>
        <p:grpSpPr>
          <a:xfrm>
            <a:off x="2209868" y="1462720"/>
            <a:ext cx="7772263" cy="3932559"/>
            <a:chOff x="2209868" y="1462720"/>
            <a:chExt cx="7772263" cy="393255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FC99E87-84F7-8048-A57A-FF2C0B3A80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1" r="736"/>
            <a:stretch/>
          </p:blipFill>
          <p:spPr bwMode="auto">
            <a:xfrm>
              <a:off x="2209868" y="1462720"/>
              <a:ext cx="7772263" cy="3932559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1DA9510-AFE1-044D-8266-B82995ECA41D}"/>
                </a:ext>
              </a:extLst>
            </p:cNvPr>
            <p:cNvGrpSpPr/>
            <p:nvPr/>
          </p:nvGrpSpPr>
          <p:grpSpPr>
            <a:xfrm>
              <a:off x="2830286" y="4386943"/>
              <a:ext cx="7097418" cy="400110"/>
              <a:chOff x="2830286" y="4386943"/>
              <a:chExt cx="7097418" cy="400110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77B5938-9AC0-3349-BE60-67ABF1D5E510}"/>
                  </a:ext>
                </a:extLst>
              </p:cNvPr>
              <p:cNvSpPr txBox="1"/>
              <p:nvPr/>
            </p:nvSpPr>
            <p:spPr>
              <a:xfrm>
                <a:off x="2830286" y="4386943"/>
                <a:ext cx="50074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DEF21F7-8FFE-2049-9785-02F01AADBF45}"/>
                  </a:ext>
                </a:extLst>
              </p:cNvPr>
              <p:cNvSpPr txBox="1"/>
              <p:nvPr/>
            </p:nvSpPr>
            <p:spPr>
              <a:xfrm>
                <a:off x="3777343" y="4386943"/>
                <a:ext cx="50074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6E75AA4-7487-5547-B4D9-617D461D3220}"/>
                  </a:ext>
                </a:extLst>
              </p:cNvPr>
              <p:cNvSpPr txBox="1"/>
              <p:nvPr/>
            </p:nvSpPr>
            <p:spPr>
              <a:xfrm>
                <a:off x="4724400" y="4386943"/>
                <a:ext cx="50074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0807C5E-8130-9344-9B7F-24AB7A3BD993}"/>
                  </a:ext>
                </a:extLst>
              </p:cNvPr>
              <p:cNvSpPr txBox="1"/>
              <p:nvPr/>
            </p:nvSpPr>
            <p:spPr>
              <a:xfrm>
                <a:off x="5693261" y="4386943"/>
                <a:ext cx="50074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6DC5649-25F3-5542-BD41-842DD00D80F6}"/>
                  </a:ext>
                </a:extLst>
              </p:cNvPr>
              <p:cNvSpPr txBox="1"/>
              <p:nvPr/>
            </p:nvSpPr>
            <p:spPr>
              <a:xfrm>
                <a:off x="6640302" y="4386943"/>
                <a:ext cx="50074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5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732935E-7D43-7E4C-8C61-B4C3179DEB93}"/>
                  </a:ext>
                </a:extLst>
              </p:cNvPr>
              <p:cNvSpPr txBox="1"/>
              <p:nvPr/>
            </p:nvSpPr>
            <p:spPr>
              <a:xfrm>
                <a:off x="7587343" y="4386943"/>
                <a:ext cx="50074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6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B76EC64-1B8F-D24B-9EE0-E4147CBFECFF}"/>
                  </a:ext>
                </a:extLst>
              </p:cNvPr>
              <p:cNvSpPr txBox="1"/>
              <p:nvPr/>
            </p:nvSpPr>
            <p:spPr>
              <a:xfrm>
                <a:off x="8534365" y="4386943"/>
                <a:ext cx="50074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7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32A29DD-7125-EC49-A1B7-51F111BF1E60}"/>
                  </a:ext>
                </a:extLst>
              </p:cNvPr>
              <p:cNvSpPr txBox="1"/>
              <p:nvPr/>
            </p:nvSpPr>
            <p:spPr>
              <a:xfrm>
                <a:off x="9426961" y="4386943"/>
                <a:ext cx="50074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8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31266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FA07DE-7C0D-8B48-BBA7-8CA14DCB8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7514" y="677636"/>
            <a:ext cx="7336971" cy="550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895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wall, indoor&#10;&#10;Description automatically generated">
            <a:extLst>
              <a:ext uri="{FF2B5EF4-FFF2-40B4-BE49-F238E27FC236}">
                <a16:creationId xmlns:a16="http://schemas.microsoft.com/office/drawing/2014/main" id="{5191C15E-18E9-0840-A906-86CDF0DC07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0" y="428624"/>
            <a:ext cx="8001000" cy="60007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CE32A5-E7C7-6741-9C1A-410A3F794B1A}"/>
              </a:ext>
            </a:extLst>
          </p:cNvPr>
          <p:cNvSpPr txBox="1"/>
          <p:nvPr/>
        </p:nvSpPr>
        <p:spPr>
          <a:xfrm>
            <a:off x="3145971" y="2253342"/>
            <a:ext cx="370115" cy="380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DA9ECC-33F0-1D49-9AC9-EF401513FA21}"/>
              </a:ext>
            </a:extLst>
          </p:cNvPr>
          <p:cNvSpPr txBox="1"/>
          <p:nvPr/>
        </p:nvSpPr>
        <p:spPr>
          <a:xfrm>
            <a:off x="3897085" y="2253342"/>
            <a:ext cx="370115" cy="380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49FDFE-8C71-284F-B146-1B2069157F18}"/>
              </a:ext>
            </a:extLst>
          </p:cNvPr>
          <p:cNvSpPr txBox="1"/>
          <p:nvPr/>
        </p:nvSpPr>
        <p:spPr>
          <a:xfrm>
            <a:off x="4648199" y="2253341"/>
            <a:ext cx="370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AE52F7-0F85-2143-B079-5EF7560B8BB2}"/>
              </a:ext>
            </a:extLst>
          </p:cNvPr>
          <p:cNvSpPr txBox="1"/>
          <p:nvPr/>
        </p:nvSpPr>
        <p:spPr>
          <a:xfrm>
            <a:off x="5399313" y="2253340"/>
            <a:ext cx="370115" cy="380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955017-9342-E846-AC08-EB06BCE08AD6}"/>
              </a:ext>
            </a:extLst>
          </p:cNvPr>
          <p:cNvSpPr txBox="1"/>
          <p:nvPr/>
        </p:nvSpPr>
        <p:spPr>
          <a:xfrm>
            <a:off x="6237516" y="2253340"/>
            <a:ext cx="370115" cy="380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3B3CB9-BA98-1943-AB16-E7A045269249}"/>
              </a:ext>
            </a:extLst>
          </p:cNvPr>
          <p:cNvSpPr txBox="1"/>
          <p:nvPr/>
        </p:nvSpPr>
        <p:spPr>
          <a:xfrm>
            <a:off x="7187291" y="2253340"/>
            <a:ext cx="370115" cy="380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38DF5D-F011-C242-B079-60629DC8BB9F}"/>
              </a:ext>
            </a:extLst>
          </p:cNvPr>
          <p:cNvSpPr txBox="1"/>
          <p:nvPr/>
        </p:nvSpPr>
        <p:spPr>
          <a:xfrm>
            <a:off x="8033657" y="2253340"/>
            <a:ext cx="370115" cy="380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8D7E28-BE75-E247-9AD5-F43B9DBB26D2}"/>
              </a:ext>
            </a:extLst>
          </p:cNvPr>
          <p:cNvSpPr txBox="1"/>
          <p:nvPr/>
        </p:nvSpPr>
        <p:spPr>
          <a:xfrm>
            <a:off x="9198429" y="2253340"/>
            <a:ext cx="370115" cy="380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402021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ll, indoor, tool, miller&#10;&#10;Description automatically generated">
            <a:extLst>
              <a:ext uri="{FF2B5EF4-FFF2-40B4-BE49-F238E27FC236}">
                <a16:creationId xmlns:a16="http://schemas.microsoft.com/office/drawing/2014/main" id="{C19C0A53-37D4-8341-A7C1-35AFD0120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40819" y="1232315"/>
            <a:ext cx="5857823" cy="4393367"/>
          </a:xfrm>
          <a:prstGeom prst="rect">
            <a:avLst/>
          </a:prstGeom>
        </p:spPr>
      </p:pic>
      <p:pic>
        <p:nvPicPr>
          <p:cNvPr id="5" name="Picture 4" descr="A picture containing wall, indoor&#10;&#10;Description automatically generated">
            <a:extLst>
              <a:ext uri="{FF2B5EF4-FFF2-40B4-BE49-F238E27FC236}">
                <a16:creationId xmlns:a16="http://schemas.microsoft.com/office/drawing/2014/main" id="{F3FDA76E-A45A-B546-9414-E528AA623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993359" y="1232315"/>
            <a:ext cx="5857822" cy="439336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F5FED5D-DB84-104D-9547-45FEA991E047}"/>
              </a:ext>
            </a:extLst>
          </p:cNvPr>
          <p:cNvCxnSpPr/>
          <p:nvPr/>
        </p:nvCxnSpPr>
        <p:spPr>
          <a:xfrm>
            <a:off x="2808514" y="849086"/>
            <a:ext cx="10559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7AAA536-F688-404C-A63D-C3B089194D8C}"/>
              </a:ext>
            </a:extLst>
          </p:cNvPr>
          <p:cNvCxnSpPr/>
          <p:nvPr/>
        </p:nvCxnSpPr>
        <p:spPr>
          <a:xfrm>
            <a:off x="2046514" y="5257800"/>
            <a:ext cx="105591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63B2C17-6B03-924E-8B81-2C3889D71E65}"/>
              </a:ext>
            </a:extLst>
          </p:cNvPr>
          <p:cNvCxnSpPr/>
          <p:nvPr/>
        </p:nvCxnSpPr>
        <p:spPr>
          <a:xfrm>
            <a:off x="2133599" y="4397829"/>
            <a:ext cx="105591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1497EAF-DB8D-0E4B-9362-4304895AF128}"/>
              </a:ext>
            </a:extLst>
          </p:cNvPr>
          <p:cNvCxnSpPr>
            <a:cxnSpLocks/>
          </p:cNvCxnSpPr>
          <p:nvPr/>
        </p:nvCxnSpPr>
        <p:spPr>
          <a:xfrm rot="10800000">
            <a:off x="3657600" y="5388429"/>
            <a:ext cx="10559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7F696F3-9116-DA48-B53C-0F80FBC4FCAD}"/>
              </a:ext>
            </a:extLst>
          </p:cNvPr>
          <p:cNvCxnSpPr>
            <a:cxnSpLocks/>
          </p:cNvCxnSpPr>
          <p:nvPr/>
        </p:nvCxnSpPr>
        <p:spPr>
          <a:xfrm flipH="1">
            <a:off x="4267201" y="2536372"/>
            <a:ext cx="4463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A8F05E7-17F7-D247-8F6C-E31FA43A9C8B}"/>
              </a:ext>
            </a:extLst>
          </p:cNvPr>
          <p:cNvCxnSpPr/>
          <p:nvPr/>
        </p:nvCxnSpPr>
        <p:spPr>
          <a:xfrm>
            <a:off x="1654627" y="3233057"/>
            <a:ext cx="10559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A05B5EF-3900-254C-8CEF-034E395E16DB}"/>
              </a:ext>
            </a:extLst>
          </p:cNvPr>
          <p:cNvSpPr txBox="1"/>
          <p:nvPr/>
        </p:nvSpPr>
        <p:spPr>
          <a:xfrm>
            <a:off x="2639784" y="695197"/>
            <a:ext cx="195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35D8F34-7C99-8E4D-8704-B87158EA444E}"/>
              </a:ext>
            </a:extLst>
          </p:cNvPr>
          <p:cNvSpPr txBox="1"/>
          <p:nvPr/>
        </p:nvSpPr>
        <p:spPr>
          <a:xfrm>
            <a:off x="1458684" y="3079168"/>
            <a:ext cx="195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D8D125-3ABA-2C4D-982E-5393E9FFA79D}"/>
              </a:ext>
            </a:extLst>
          </p:cNvPr>
          <p:cNvSpPr txBox="1"/>
          <p:nvPr/>
        </p:nvSpPr>
        <p:spPr>
          <a:xfrm>
            <a:off x="4736177" y="2382483"/>
            <a:ext cx="195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12E9AB1-572F-E448-8C31-D88DF54B29CE}"/>
              </a:ext>
            </a:extLst>
          </p:cNvPr>
          <p:cNvSpPr txBox="1"/>
          <p:nvPr/>
        </p:nvSpPr>
        <p:spPr>
          <a:xfrm>
            <a:off x="1926768" y="4243940"/>
            <a:ext cx="195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4D3795E-1E1E-E44C-A906-D9B08B10C213}"/>
              </a:ext>
            </a:extLst>
          </p:cNvPr>
          <p:cNvSpPr txBox="1"/>
          <p:nvPr/>
        </p:nvSpPr>
        <p:spPr>
          <a:xfrm>
            <a:off x="1828796" y="5103911"/>
            <a:ext cx="195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30C7710-72B4-8247-830C-B7F87F8FA95A}"/>
              </a:ext>
            </a:extLst>
          </p:cNvPr>
          <p:cNvSpPr txBox="1"/>
          <p:nvPr/>
        </p:nvSpPr>
        <p:spPr>
          <a:xfrm>
            <a:off x="4713515" y="5234540"/>
            <a:ext cx="195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1942502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indoor&#10;&#10;Description automatically generated">
            <a:extLst>
              <a:ext uri="{FF2B5EF4-FFF2-40B4-BE49-F238E27FC236}">
                <a16:creationId xmlns:a16="http://schemas.microsoft.com/office/drawing/2014/main" id="{6C422863-4D08-7049-BADE-7DEBA3FAA7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337" y="757003"/>
            <a:ext cx="7125325" cy="5343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079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22</Words>
  <Application>Microsoft Macintosh PowerPoint</Application>
  <PresentationFormat>Widescreen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Agtual</dc:creator>
  <cp:lastModifiedBy>Nicholas Agtual</cp:lastModifiedBy>
  <cp:revision>1</cp:revision>
  <dcterms:created xsi:type="dcterms:W3CDTF">2021-10-23T05:18:17Z</dcterms:created>
  <dcterms:modified xsi:type="dcterms:W3CDTF">2021-11-01T00:55:55Z</dcterms:modified>
</cp:coreProperties>
</file>

<file path=docProps/thumbnail.jpeg>
</file>